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4" d="100"/>
          <a:sy n="74" d="100"/>
        </p:scale>
        <p:origin x="5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734355" y="1376987"/>
            <a:ext cx="8689976" cy="2509213"/>
          </a:xfrm>
        </p:spPr>
        <p:txBody>
          <a:bodyPr/>
          <a:lstStyle/>
          <a:p>
            <a:r>
              <a:rPr lang="es-BO" b="1" i="1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Para una gran compañera de trabajo</a:t>
            </a:r>
            <a:endParaRPr lang="es-BO" b="1" i="1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45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51012" y="669701"/>
            <a:ext cx="8689976" cy="5525037"/>
          </a:xfrm>
        </p:spPr>
        <p:txBody>
          <a:bodyPr>
            <a:normAutofit lnSpcReduction="10000"/>
          </a:bodyPr>
          <a:lstStyle/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CLAUDIA 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Somos </a:t>
            </a:r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afortunados de contar con tu presencia en la familia levcorp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Quizás no lo sabes,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Pero tu Claudia querida compañera,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Amiga, mujer humilde, bondadosa 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Y muy inteligente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ERES CAPAZ DE SACARLE 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UNA SONRISA  A CUALQUIERA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Y DE CONQUISTAR 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TODAS TUS BATALLAS</a:t>
            </a:r>
            <a:endParaRPr lang="es-BO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4" name="Imagen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453" y="2055856"/>
            <a:ext cx="1905000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4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>
          <a:xfrm>
            <a:off x="900895" y="759852"/>
            <a:ext cx="7350053" cy="5031345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llegaste a formar un gran equipo de trabajo y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En el cual demostraste todo lo mejor.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AGRADECERTE POR TU APORTE EN EXPERIENCIAS Y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CONOCIMIENTOS, HAS CRECIDO PERSONALMENTE Y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LABORALMENTE EN LEVCORP.</a:t>
            </a:r>
          </a:p>
          <a:p>
            <a:pPr marL="0" indent="0">
              <a:buNone/>
            </a:pPr>
            <a:endParaRPr lang="es-BO" dirty="0"/>
          </a:p>
        </p:txBody>
      </p:sp>
      <p:pic>
        <p:nvPicPr>
          <p:cNvPr id="5" name="Imagen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948" y="759852"/>
            <a:ext cx="3198370" cy="421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254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51012" y="888642"/>
            <a:ext cx="6272526" cy="4369157"/>
          </a:xfrm>
        </p:spPr>
        <p:txBody>
          <a:bodyPr/>
          <a:lstStyle/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HOY ES UN DIA ESPECIAL………. 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POR HACER MAS FACILES LAS HORAS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DEL DIA, POR SABER ESCUCHAR,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POR ESTAR CUANDO SE NECESITA AYUDA,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POR TU PACIENCIA Y POR SER 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TAN BUENA PERSONA. 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ESTE HOMENAJE ES PARA TI</a:t>
            </a:r>
            <a:endParaRPr lang="es-BO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endParaRPr lang="es-BO" dirty="0"/>
          </a:p>
        </p:txBody>
      </p:sp>
      <p:pic>
        <p:nvPicPr>
          <p:cNvPr id="4" name="Imagen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25" t="10517" r="41295" b="9553"/>
          <a:stretch/>
        </p:blipFill>
        <p:spPr bwMode="auto">
          <a:xfrm>
            <a:off x="8192439" y="296213"/>
            <a:ext cx="1885950" cy="643299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4252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41164" y="679360"/>
            <a:ext cx="8689976" cy="1371599"/>
          </a:xfrm>
        </p:spPr>
        <p:txBody>
          <a:bodyPr>
            <a:normAutofit lnSpcReduction="10000"/>
          </a:bodyPr>
          <a:lstStyle/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ESTE RECONOCIMIENTO ES PARA TI </a:t>
            </a:r>
          </a:p>
          <a:p>
            <a:r>
              <a:rPr lang="es-BO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Por ser una persona que no pida nada a cambio y siempre esta ahí para ayudarte</a:t>
            </a:r>
          </a:p>
          <a:p>
            <a:endParaRPr lang="es-BO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4" name="Gracia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1024" y="1935048"/>
            <a:ext cx="8230115" cy="419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632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69697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67677" y="898301"/>
            <a:ext cx="8689976" cy="4420674"/>
          </a:xfrm>
        </p:spPr>
        <p:txBody>
          <a:bodyPr>
            <a:noAutofit/>
          </a:bodyPr>
          <a:lstStyle/>
          <a:p>
            <a:endParaRPr lang="es-BO" sz="3200" dirty="0" smtClean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s-BO" sz="3200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GRACIAS </a:t>
            </a:r>
            <a:endParaRPr lang="es-BO" sz="3200" dirty="0" smtClean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s-BO" sz="3200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MUCHAS </a:t>
            </a:r>
            <a:r>
              <a:rPr lang="es-BO" sz="3200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GRACIAS……….</a:t>
            </a:r>
            <a:endParaRPr lang="es-BO" sz="3200" dirty="0" smtClean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s-BO" sz="3200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POR TODO </a:t>
            </a:r>
            <a:endParaRPr lang="es-BO" sz="3200" dirty="0" smtClean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s-BO" sz="3200" dirty="0" err="1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claudia</a:t>
            </a:r>
            <a:endParaRPr lang="es-BO" sz="3200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89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ota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TM04033925[[fn=Gota]]</Template>
  <TotalTime>235</TotalTime>
  <Words>155</Words>
  <Application>Microsoft Office PowerPoint</Application>
  <PresentationFormat>Panorámica</PresentationFormat>
  <Paragraphs>30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Comic Sans MS</vt:lpstr>
      <vt:lpstr>Tw Cen MT</vt:lpstr>
      <vt:lpstr>Gota</vt:lpstr>
      <vt:lpstr>Para una gran compañera de trabajo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 una gran compañera de trabajo</dc:title>
  <dc:creator>BTARQUILP</dc:creator>
  <cp:lastModifiedBy>BTARQUILP</cp:lastModifiedBy>
  <cp:revision>26</cp:revision>
  <dcterms:created xsi:type="dcterms:W3CDTF">2020-09-25T16:42:09Z</dcterms:created>
  <dcterms:modified xsi:type="dcterms:W3CDTF">2020-09-28T17:26:08Z</dcterms:modified>
</cp:coreProperties>
</file>

<file path=docProps/thumbnail.jpeg>
</file>